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42"/>
  </p:notesMasterIdLst>
  <p:sldIdLst>
    <p:sldId id="256" r:id="rId2"/>
    <p:sldId id="310" r:id="rId3"/>
    <p:sldId id="286" r:id="rId4"/>
    <p:sldId id="264" r:id="rId5"/>
    <p:sldId id="290" r:id="rId6"/>
    <p:sldId id="263" r:id="rId7"/>
    <p:sldId id="291" r:id="rId8"/>
    <p:sldId id="292" r:id="rId9"/>
    <p:sldId id="262" r:id="rId10"/>
    <p:sldId id="308" r:id="rId11"/>
    <p:sldId id="265" r:id="rId12"/>
    <p:sldId id="293" r:id="rId13"/>
    <p:sldId id="288" r:id="rId14"/>
    <p:sldId id="305" r:id="rId15"/>
    <p:sldId id="307" r:id="rId16"/>
    <p:sldId id="30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97" r:id="rId27"/>
    <p:sldId id="298" r:id="rId28"/>
    <p:sldId id="277" r:id="rId29"/>
    <p:sldId id="300" r:id="rId30"/>
    <p:sldId id="278" r:id="rId31"/>
    <p:sldId id="301" r:id="rId32"/>
    <p:sldId id="279" r:id="rId33"/>
    <p:sldId id="280" r:id="rId34"/>
    <p:sldId id="281" r:id="rId35"/>
    <p:sldId id="282" r:id="rId36"/>
    <p:sldId id="302" r:id="rId37"/>
    <p:sldId id="283" r:id="rId38"/>
    <p:sldId id="309" r:id="rId39"/>
    <p:sldId id="284" r:id="rId40"/>
    <p:sldId id="30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86323" autoAdjust="0"/>
  </p:normalViewPr>
  <p:slideViewPr>
    <p:cSldViewPr>
      <p:cViewPr>
        <p:scale>
          <a:sx n="50" d="100"/>
          <a:sy n="50" d="100"/>
        </p:scale>
        <p:origin x="-1902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1099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CC78D-EB26-4F1A-AEA8-022E5138B9E6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23A53-BEC2-490F-A05E-5D800E504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26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23A53-BEC2-490F-A05E-5D800E5042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65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23A53-BEC2-490F-A05E-5D800E50420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1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6D8C-4856-41C4-983C-07B2563D9A67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BE70-043C-4A6C-B105-27D24C3E8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67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6D8C-4856-41C4-983C-07B2563D9A67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BE70-043C-4A6C-B105-27D24C3E8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07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6D8C-4856-41C4-983C-07B2563D9A67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BE70-043C-4A6C-B105-27D24C3E8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8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6D8C-4856-41C4-983C-07B2563D9A67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BE70-043C-4A6C-B105-27D24C3E8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7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6D8C-4856-41C4-983C-07B2563D9A67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BE70-043C-4A6C-B105-27D24C3E8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60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6D8C-4856-41C4-983C-07B2563D9A67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BE70-043C-4A6C-B105-27D24C3E8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2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6D8C-4856-41C4-983C-07B2563D9A67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BE70-043C-4A6C-B105-27D24C3E8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1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6D8C-4856-41C4-983C-07B2563D9A67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BE70-043C-4A6C-B105-27D24C3E8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7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6D8C-4856-41C4-983C-07B2563D9A67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BE70-043C-4A6C-B105-27D24C3E8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7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6D8C-4856-41C4-983C-07B2563D9A67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BE70-043C-4A6C-B105-27D24C3E8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5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6D8C-4856-41C4-983C-07B2563D9A67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BE70-043C-4A6C-B105-27D24C3E8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74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56D8C-4856-41C4-983C-07B2563D9A67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1BE70-043C-4A6C-B105-27D24C3E8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1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gif"/><Relationship Id="rId4" Type="http://schemas.openxmlformats.org/officeDocument/2006/relationships/image" Target="../media/image38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10" Type="http://schemas.openxmlformats.org/officeDocument/2006/relationships/image" Target="../media/image49.emf"/><Relationship Id="rId4" Type="http://schemas.openxmlformats.org/officeDocument/2006/relationships/image" Target="../media/image43.wmf"/><Relationship Id="rId9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/>
              <a:t>COPING WITH STRESS</a:t>
            </a:r>
            <a:br>
              <a:rPr lang="en-US" sz="5400" dirty="0" smtClean="0"/>
            </a:br>
            <a:r>
              <a:rPr lang="en-US" sz="6000" dirty="0" err="1" smtClean="0"/>
              <a:t>Manejando</a:t>
            </a:r>
            <a:r>
              <a:rPr lang="en-US" sz="6000" dirty="0" smtClean="0"/>
              <a:t> </a:t>
            </a:r>
            <a:r>
              <a:rPr lang="en-US" sz="6000" dirty="0"/>
              <a:t>el </a:t>
            </a:r>
            <a:r>
              <a:rPr lang="en-US" sz="6000" dirty="0" err="1"/>
              <a:t>estrés</a:t>
            </a:r>
            <a:r>
              <a:rPr lang="en-US" sz="4800" dirty="0"/>
              <a:t/>
            </a:r>
            <a:br>
              <a:rPr lang="en-US" sz="4800" dirty="0"/>
            </a:b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/>
              <a:t>A Presentation </a:t>
            </a:r>
            <a:r>
              <a:rPr lang="en-US" dirty="0" smtClean="0"/>
              <a:t>by El Sol Volunteer and retired psychiatrist, </a:t>
            </a:r>
            <a:r>
              <a:rPr lang="en-US" sz="3200" dirty="0" smtClean="0"/>
              <a:t> Dr. Sue Chance,</a:t>
            </a:r>
          </a:p>
          <a:p>
            <a:r>
              <a:rPr lang="en-US" sz="3200" dirty="0" smtClean="0"/>
              <a:t> and ESL Coordinator, Vickie </a:t>
            </a:r>
            <a:r>
              <a:rPr lang="en-US" sz="3200" dirty="0" err="1" smtClean="0"/>
              <a:t>Granati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46648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7" y="609600"/>
            <a:ext cx="3126094" cy="371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C:\Users\Victoria\AppData\Local\Microsoft\Windows\Temporary Internet Files\Content.IE5\PBAUMKXI\MC90005653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4" y="909637"/>
            <a:ext cx="2660771" cy="246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Victoria\AppData\Local\Microsoft\Windows\Temporary Internet Files\Content.IE5\3WGZBOTO\MC9001536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01890"/>
            <a:ext cx="3484563" cy="245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693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Victoria\AppData\Local\Microsoft\Windows\Temporary Internet Files\Content.IE5\1MBSWF1J\MP90042656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5" y="3460543"/>
            <a:ext cx="2139156" cy="311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Victoria\AppData\Local\Microsoft\Windows\Temporary Internet Files\Content.IE5\PBAUMKXI\MP90039935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268" y="2860015"/>
            <a:ext cx="3902075" cy="389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Victoria\AppData\Local\Microsoft\Windows\Temporary Internet Files\Content.IE5\MIPNE901\MP90042218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4288790" cy="285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16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ictoria\AppData\Local\Microsoft\Windows\Temporary Internet Files\Content.IE5\PBAUMKXI\MC90029091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215" y="89591"/>
            <a:ext cx="1253435" cy="269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ictoria\AppData\Local\Microsoft\Windows\Temporary Internet Files\Content.IE5\3WGZBOTO\MC90034793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3198413"/>
            <a:ext cx="2882900" cy="273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Victoria\AppData\Local\Microsoft\Windows\Temporary Internet Files\Content.IE5\3WGZBOTO\MP90043050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066800"/>
            <a:ext cx="3937908" cy="393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539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Victoria\AppData\Local\Microsoft\Windows\Temporary Internet Files\Content.IE5\TW1SPU9F\MM900041152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24026"/>
            <a:ext cx="3581400" cy="231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Victoria\AppData\Local\Microsoft\Windows\Temporary Internet Files\Content.IE5\XMC93A97\MC90015436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192" y="3505200"/>
            <a:ext cx="2774563" cy="271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Victoria\AppData\Local\Microsoft\Windows\Temporary Internet Files\Content.IE5\TW1SPU9F\MC90039071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62" y="3809321"/>
            <a:ext cx="3621184" cy="160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ictoria\AppData\Local\Microsoft\Windows\Temporary Internet Files\Content.IE5\XMC93A97\MC90003456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533" y="264433"/>
            <a:ext cx="4259262" cy="287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945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Victoria\AppData\Local\Microsoft\Windows\Temporary Internet Files\Content.IE5\3WGZBOTO\MP90040156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371600"/>
            <a:ext cx="3276600" cy="491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Loneliness / Soledad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348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ictoria\AppData\Local\Microsoft\Windows\Temporary Internet Files\Content.IE5\QOI5A0U0\MC9003329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144" y="2057400"/>
            <a:ext cx="4982489" cy="335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846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Victoria\AppData\Local\Microsoft\Windows\Temporary Internet Files\Content.IE5\PBAUMKXI\MC90024035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600200"/>
            <a:ext cx="6599616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824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TOO MUCH STRESS MAKES US PHYSICALLY ILL!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s-ES" dirty="0"/>
              <a:t>DEMASIADO ESTRÉS NOS </a:t>
            </a:r>
            <a:r>
              <a:rPr lang="es-ES" dirty="0" smtClean="0"/>
              <a:t>ENFERMA FÍSICAMENTE!</a:t>
            </a:r>
            <a:r>
              <a:rPr lang="es-ES" dirty="0"/>
              <a:t/>
            </a:r>
            <a:br>
              <a:rPr lang="es-E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865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Trouble Sleeping</a:t>
            </a:r>
            <a:br>
              <a:rPr lang="en-US" dirty="0" smtClean="0"/>
            </a:br>
            <a:r>
              <a:rPr lang="en-US" dirty="0" err="1"/>
              <a:t>Problemas</a:t>
            </a:r>
            <a:r>
              <a:rPr lang="en-US" dirty="0"/>
              <a:t> para </a:t>
            </a:r>
            <a:r>
              <a:rPr lang="en-US" dirty="0" err="1"/>
              <a:t>dormir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C:\Users\Victoria\AppData\Local\Microsoft\Windows\Temporary Internet Files\Content.IE5\XMC93A97\MP900422198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051" y="1600200"/>
            <a:ext cx="675989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333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High Blood Pressure</a:t>
            </a:r>
            <a:br>
              <a:rPr lang="en-US" dirty="0" smtClean="0"/>
            </a:br>
            <a:r>
              <a:rPr lang="en-US" dirty="0" err="1"/>
              <a:t>Presión</a:t>
            </a:r>
            <a:r>
              <a:rPr lang="en-US" dirty="0"/>
              <a:t> arterial </a:t>
            </a:r>
            <a:r>
              <a:rPr lang="en-US" dirty="0" err="1"/>
              <a:t>alta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Victoria\AppData\Local\Microsoft\Windows\Temporary Internet Files\Content.IE5\TW1SPU9F\MP90039051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" y="1447800"/>
            <a:ext cx="8305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629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3048000"/>
          </a:xfrm>
        </p:spPr>
        <p:txBody>
          <a:bodyPr>
            <a:normAutofit/>
          </a:bodyPr>
          <a:lstStyle/>
          <a:p>
            <a:r>
              <a:rPr lang="en-US" dirty="0" smtClean="0"/>
              <a:t>Photos and illustrations from Microsoft Clip 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61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Stomach Problems, Ulcers</a:t>
            </a:r>
            <a:br>
              <a:rPr lang="en-US" dirty="0" smtClean="0"/>
            </a:br>
            <a:r>
              <a:rPr lang="en-US" dirty="0" err="1"/>
              <a:t>Problemas</a:t>
            </a:r>
            <a:r>
              <a:rPr lang="en-US" dirty="0"/>
              <a:t> </a:t>
            </a:r>
            <a:r>
              <a:rPr lang="en-US" dirty="0" err="1"/>
              <a:t>estomacales</a:t>
            </a:r>
            <a:r>
              <a:rPr lang="en-US" dirty="0"/>
              <a:t>, </a:t>
            </a:r>
            <a:r>
              <a:rPr lang="en-US" dirty="0" err="1"/>
              <a:t>úlceras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 descr="C:\Users\Victoria\AppData\Local\Microsoft\Windows\Temporary Internet Files\Content.IE5\TW1SPU9F\MC9000011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840" y="2133600"/>
            <a:ext cx="2514600" cy="362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718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Nervousness, Confusion, Poor Judgment</a:t>
            </a:r>
            <a:br>
              <a:rPr lang="en-US" sz="3200" dirty="0" smtClean="0"/>
            </a:br>
            <a:r>
              <a:rPr lang="es-ES" sz="3200" dirty="0" smtClean="0"/>
              <a:t>Nerviosismo</a:t>
            </a:r>
            <a:r>
              <a:rPr lang="es-ES" sz="3200" dirty="0"/>
              <a:t>, confusión, falta de juicio</a:t>
            </a:r>
            <a:br>
              <a:rPr lang="es-ES" sz="3200" dirty="0"/>
            </a:br>
            <a:endParaRPr lang="en-US" sz="3200" dirty="0"/>
          </a:p>
        </p:txBody>
      </p:sp>
      <p:pic>
        <p:nvPicPr>
          <p:cNvPr id="4105" name="Picture 9" descr="C:\Users\Victoria\AppData\Local\Microsoft\Windows\Temporary Internet Files\Content.IE5\1KZ901A5\MC900440641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234632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Victoria\AppData\Local\Microsoft\Windows\Temporary Internet Files\Content.IE5\TW1SPU9F\MP90038267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365" y="1763552"/>
            <a:ext cx="2666365" cy="510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Victoria\AppData\Local\Microsoft\Windows\Temporary Internet Files\Content.IE5\1KZ901A5\MC900383550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2774157"/>
            <a:ext cx="1978978" cy="358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Victoria\AppData\Local\Microsoft\Windows\Temporary Internet Files\Content.IE5\1MBSWF1J\MM900315776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291" y="762000"/>
            <a:ext cx="1925952" cy="201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202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2087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Chronic stress reduces the immune system—this makes us more likely to become ill.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0" indent="0">
              <a:buNone/>
            </a:pPr>
            <a:endParaRPr lang="en-US" b="1" dirty="0"/>
          </a:p>
          <a:p>
            <a:endParaRPr lang="en-US" dirty="0"/>
          </a:p>
          <a:p>
            <a:pPr marL="0" indent="0">
              <a:buNone/>
            </a:pPr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pPr marL="0" indent="0">
              <a:buNone/>
            </a:pPr>
            <a:r>
              <a:rPr lang="es-ES" sz="3600" dirty="0" smtClean="0"/>
              <a:t>    El estrés </a:t>
            </a:r>
            <a:r>
              <a:rPr lang="es-ES" sz="3600" dirty="0"/>
              <a:t>crónico </a:t>
            </a:r>
            <a:r>
              <a:rPr lang="es-ES" sz="3600" dirty="0" smtClean="0"/>
              <a:t>afecta </a:t>
            </a:r>
            <a:r>
              <a:rPr lang="es-ES" sz="3600" dirty="0"/>
              <a:t>el sistema inmune</a:t>
            </a:r>
            <a:r>
              <a:rPr lang="es-ES" sz="3600" dirty="0" smtClean="0"/>
              <a:t>,</a:t>
            </a:r>
          </a:p>
          <a:p>
            <a:pPr marL="0" indent="0">
              <a:buNone/>
            </a:pPr>
            <a:r>
              <a:rPr lang="es-ES" sz="3600" dirty="0" smtClean="0"/>
              <a:t> esto </a:t>
            </a:r>
            <a:r>
              <a:rPr lang="es-ES" sz="3600" dirty="0"/>
              <a:t>nos hace más propensos a </a:t>
            </a:r>
            <a:r>
              <a:rPr lang="es-ES" sz="3600" dirty="0" smtClean="0"/>
              <a:t>enfermedades.</a:t>
            </a:r>
            <a:endParaRPr lang="es-ES" sz="3600" dirty="0"/>
          </a:p>
          <a:p>
            <a:endParaRPr lang="en-US" dirty="0"/>
          </a:p>
        </p:txBody>
      </p:sp>
      <p:pic>
        <p:nvPicPr>
          <p:cNvPr id="5122" name="Picture 2" descr="C:\Users\Victoria\AppData\Local\Microsoft\Windows\Temporary Internet Files\Content.IE5\XMC93A97\MC90043381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09800"/>
            <a:ext cx="2316162" cy="231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206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5792884" cy="11883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Smoking</a:t>
            </a:r>
            <a:r>
              <a:rPr lang="en-US" sz="3100" dirty="0"/>
              <a:t>, drinking, drugs, gambling and overeating make it worse!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s-ES" sz="3100" dirty="0" smtClean="0"/>
              <a:t>Fumar</a:t>
            </a:r>
            <a:r>
              <a:rPr lang="es-ES" sz="3100" dirty="0"/>
              <a:t>, beber</a:t>
            </a:r>
            <a:r>
              <a:rPr lang="es-ES" sz="3100" dirty="0" smtClean="0"/>
              <a:t>, </a:t>
            </a:r>
            <a:r>
              <a:rPr lang="es-ES" sz="3100" dirty="0"/>
              <a:t>drogas, apuestas y </a:t>
            </a:r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3100" dirty="0" smtClean="0"/>
              <a:t>comer </a:t>
            </a:r>
            <a:r>
              <a:rPr lang="es-ES" sz="3100" dirty="0"/>
              <a:t>en exceso lo </a:t>
            </a:r>
            <a:r>
              <a:rPr lang="es-ES" sz="3100" dirty="0" smtClean="0"/>
              <a:t>empeoran. </a:t>
            </a:r>
            <a:endParaRPr lang="en-US" sz="3100" dirty="0"/>
          </a:p>
        </p:txBody>
      </p:sp>
      <p:pic>
        <p:nvPicPr>
          <p:cNvPr id="6148" name="Picture 4" descr="C:\Users\Victoria\AppData\Local\Microsoft\Windows\Temporary Internet Files\Content.IE5\1KZ901A5\MP90044872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1" y="3733800"/>
            <a:ext cx="2571750" cy="270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Victoria\AppData\Local\Microsoft\Windows\Temporary Internet Files\Content.IE5\1MBSWF1J\MC9000206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87" y="3834526"/>
            <a:ext cx="2574799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Victoria\AppData\Local\Microsoft\Windows\Temporary Internet Files\Content.IE5\1KZ901A5\MC90044569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013200"/>
            <a:ext cx="968375" cy="93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Victoria\AppData\Local\Microsoft\Windows\Temporary Internet Files\Content.IE5\1MBSWF1J\MC90023438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678" y="2311400"/>
            <a:ext cx="1960178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Victoria\AppData\Local\Microsoft\Windows\Temporary Internet Files\Content.IE5\1KZ901A5\MC90023225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62" y="2337933"/>
            <a:ext cx="2486025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Victoria\AppData\Local\Microsoft\Windows\Temporary Internet Files\Content.IE5\1MBSWF1J\MC900441795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603" y="1172391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:\Users\Victoria\AppData\Local\Microsoft\Windows\Temporary Internet Files\Content.IE5\1KZ901A5\MC900290955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4343401"/>
            <a:ext cx="2301440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C:\Users\Victoria\AppData\Local\Microsoft\Windows\Temporary Internet Files\Content.IE5\1KZ901A5\MP900398845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43200"/>
            <a:ext cx="2240281" cy="183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4191"/>
            <a:ext cx="1933574" cy="2003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803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90800"/>
            <a:ext cx="8229600" cy="2362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EVERYONE HAS STRESS.</a:t>
            </a:r>
            <a:br>
              <a:rPr lang="en-US" dirty="0" smtClean="0"/>
            </a:br>
            <a:r>
              <a:rPr lang="en-US" dirty="0" smtClean="0"/>
              <a:t>LET’S LEARN SOME WAYS</a:t>
            </a:r>
            <a:br>
              <a:rPr lang="en-US" dirty="0" smtClean="0"/>
            </a:br>
            <a:r>
              <a:rPr lang="en-US" dirty="0" smtClean="0"/>
              <a:t> TO DEAL </a:t>
            </a:r>
            <a:r>
              <a:rPr lang="en-US" dirty="0"/>
              <a:t>W</a:t>
            </a:r>
            <a:r>
              <a:rPr lang="en-US" dirty="0" smtClean="0"/>
              <a:t>ITH IT.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s-ES" dirty="0" smtClean="0"/>
              <a:t>TODOS TENEMOS </a:t>
            </a:r>
            <a:r>
              <a:rPr lang="es-ES" dirty="0"/>
              <a:t>ESTRÉS. VAMOS A APRENDER ALGUNAS MANERAS DE LIDIAR CON </a:t>
            </a:r>
            <a:r>
              <a:rPr lang="es-ES" dirty="0" smtClean="0"/>
              <a:t>ESO.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18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838200"/>
            <a:ext cx="8229600" cy="4906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BREATHING:  your mind can control the way</a:t>
            </a:r>
            <a:br>
              <a:rPr lang="en-US" sz="3100" dirty="0" smtClean="0"/>
            </a:br>
            <a:r>
              <a:rPr lang="en-US" sz="3100" dirty="0" smtClean="0"/>
              <a:t> you breathe and MINDFUL  help you relax.</a:t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s-ES" sz="3100" dirty="0" smtClean="0"/>
              <a:t>RESPIRACIÓN: su </a:t>
            </a:r>
            <a:r>
              <a:rPr lang="es-ES" sz="3100" dirty="0"/>
              <a:t>mente puede controlar </a:t>
            </a:r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3100" dirty="0" smtClean="0"/>
              <a:t>la </a:t>
            </a:r>
            <a:r>
              <a:rPr lang="es-ES" sz="3100" dirty="0"/>
              <a:t>forma de respirar y ayudarle a </a:t>
            </a:r>
            <a:r>
              <a:rPr lang="es-ES" sz="3100" dirty="0" smtClean="0"/>
              <a:t>relajarse.</a:t>
            </a:r>
            <a:r>
              <a:rPr lang="es-ES" sz="3100" dirty="0"/>
              <a:t/>
            </a:r>
            <a:br>
              <a:rPr lang="es-ES" sz="3100" dirty="0"/>
            </a:br>
            <a:r>
              <a:rPr lang="es-ES" sz="3100" dirty="0"/>
              <a:t/>
            </a:r>
            <a:br>
              <a:rPr lang="es-ES" sz="3100" dirty="0"/>
            </a:br>
            <a:r>
              <a:rPr lang="es-ES" sz="3100" dirty="0"/>
              <a:t/>
            </a:r>
            <a:br>
              <a:rPr lang="es-ES" sz="3100" dirty="0"/>
            </a:br>
            <a:r>
              <a:rPr lang="es-ES" sz="3100" dirty="0"/>
              <a:t/>
            </a:r>
            <a:br>
              <a:rPr lang="es-ES" sz="3100" dirty="0"/>
            </a:br>
            <a:endParaRPr lang="en-US" sz="3100" dirty="0"/>
          </a:p>
        </p:txBody>
      </p:sp>
      <p:pic>
        <p:nvPicPr>
          <p:cNvPr id="1028" name="Picture 4" descr="C:\Users\Victoria\AppData\Local\Microsoft\Windows\Temporary Internet Files\Content.IE5\XMC93A97\MC90028710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3600"/>
            <a:ext cx="1825625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551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Relaxing Breathing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1. Hands on belly</a:t>
            </a:r>
          </a:p>
          <a:p>
            <a:r>
              <a:rPr lang="en-US" dirty="0" smtClean="0"/>
              <a:t>2.  Breathe in, count to 4</a:t>
            </a:r>
          </a:p>
          <a:p>
            <a:r>
              <a:rPr lang="en-US" dirty="0" smtClean="0"/>
              <a:t>3. Expand your stomach</a:t>
            </a:r>
          </a:p>
          <a:p>
            <a:r>
              <a:rPr lang="en-US" dirty="0" smtClean="0"/>
              <a:t>4. </a:t>
            </a:r>
            <a:r>
              <a:rPr lang="en-US" dirty="0"/>
              <a:t>H</a:t>
            </a:r>
            <a:r>
              <a:rPr lang="en-US" dirty="0" smtClean="0"/>
              <a:t>old breath</a:t>
            </a:r>
          </a:p>
          <a:p>
            <a:r>
              <a:rPr lang="en-US" dirty="0" smtClean="0"/>
              <a:t>5. Breathe out , count of 4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Como: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" dirty="0"/>
              <a:t>1. Las manos en el vientre</a:t>
            </a:r>
          </a:p>
          <a:p>
            <a:r>
              <a:rPr lang="es-ES" dirty="0"/>
              <a:t>2. Respirar, contar hasta 4</a:t>
            </a:r>
          </a:p>
          <a:p>
            <a:r>
              <a:rPr lang="es-ES" dirty="0"/>
              <a:t>3. Ampliar el estómago</a:t>
            </a:r>
          </a:p>
          <a:p>
            <a:r>
              <a:rPr lang="es-ES" dirty="0"/>
              <a:t>4. </a:t>
            </a:r>
            <a:r>
              <a:rPr lang="es-ES" dirty="0" smtClean="0"/>
              <a:t>Aguantar </a:t>
            </a:r>
            <a:r>
              <a:rPr lang="es-ES" dirty="0"/>
              <a:t>la respiración</a:t>
            </a:r>
          </a:p>
          <a:p>
            <a:r>
              <a:rPr lang="es-ES" dirty="0"/>
              <a:t>5. </a:t>
            </a:r>
            <a:r>
              <a:rPr lang="es-ES" dirty="0" smtClean="0"/>
              <a:t>Exhalar, contar hasta 4</a:t>
            </a:r>
            <a:endParaRPr lang="es-ES" dirty="0"/>
          </a:p>
          <a:p>
            <a:pPr marL="0" indent="0">
              <a:buNone/>
            </a:pPr>
            <a:r>
              <a:rPr lang="es-ES" dirty="0"/>
              <a:t/>
            </a:r>
            <a:br>
              <a:rPr lang="es-E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389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Do </a:t>
            </a:r>
            <a:r>
              <a:rPr lang="en-US" sz="3600" dirty="0"/>
              <a:t>Something Nice for </a:t>
            </a:r>
            <a:r>
              <a:rPr lang="en-US" sz="3600" dirty="0" smtClean="0"/>
              <a:t>yourself:  Hand Massage</a:t>
            </a:r>
            <a:br>
              <a:rPr lang="en-US" sz="3600" dirty="0" smtClean="0"/>
            </a:br>
            <a:r>
              <a:rPr lang="es-ES" sz="3600" dirty="0" smtClean="0"/>
              <a:t>Hacer </a:t>
            </a:r>
            <a:r>
              <a:rPr lang="es-ES" sz="3600" dirty="0"/>
              <a:t>algo bueno </a:t>
            </a:r>
            <a:r>
              <a:rPr lang="es-ES" sz="3600" dirty="0" smtClean="0"/>
              <a:t>para </a:t>
            </a:r>
            <a:r>
              <a:rPr lang="es-ES" sz="3600" dirty="0"/>
              <a:t>s</a:t>
            </a:r>
            <a:r>
              <a:rPr lang="es-ES" sz="3600" dirty="0" smtClean="0"/>
              <a:t>i mismo: </a:t>
            </a:r>
            <a:r>
              <a:rPr lang="es-ES" sz="3600" dirty="0" smtClean="0"/>
              <a:t>masaje </a:t>
            </a:r>
            <a:r>
              <a:rPr lang="es-ES" sz="3600" dirty="0" smtClean="0"/>
              <a:t>de mano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s-ES" sz="3600" dirty="0"/>
              <a:t/>
            </a:r>
            <a:br>
              <a:rPr lang="es-ES" sz="3600" dirty="0"/>
            </a:b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to: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1. Make small circles with your thumb into your other hand.</a:t>
            </a:r>
          </a:p>
          <a:p>
            <a:r>
              <a:rPr lang="en-US" dirty="0" smtClean="0"/>
              <a:t>2.  Massage each finger.</a:t>
            </a:r>
          </a:p>
          <a:p>
            <a:r>
              <a:rPr lang="en-US" dirty="0" smtClean="0"/>
              <a:t>3. Switch hands.</a:t>
            </a:r>
          </a:p>
          <a:p>
            <a:r>
              <a:rPr lang="en-US" dirty="0" smtClean="0"/>
              <a:t>4.  Add a positive affirmation (Say to yourself,  “My hands work hard, but can show love and affection.”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Como: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1. Haga pequeños círculos </a:t>
            </a:r>
            <a:r>
              <a:rPr lang="es-ES" dirty="0" smtClean="0"/>
              <a:t>con el </a:t>
            </a:r>
            <a:r>
              <a:rPr lang="es-ES" dirty="0"/>
              <a:t>pulgar en la otra mano.</a:t>
            </a:r>
          </a:p>
          <a:p>
            <a:r>
              <a:rPr lang="es-ES" dirty="0"/>
              <a:t>2. </a:t>
            </a:r>
            <a:r>
              <a:rPr lang="es-ES" dirty="0" smtClean="0"/>
              <a:t>Masajee </a:t>
            </a:r>
            <a:r>
              <a:rPr lang="es-ES" dirty="0"/>
              <a:t>cada dedo.</a:t>
            </a:r>
          </a:p>
          <a:p>
            <a:r>
              <a:rPr lang="es-ES" dirty="0"/>
              <a:t>3. </a:t>
            </a:r>
            <a:r>
              <a:rPr lang="es-ES" dirty="0" smtClean="0"/>
              <a:t>Cambie de mano.</a:t>
            </a:r>
            <a:endParaRPr lang="es-ES" dirty="0"/>
          </a:p>
          <a:p>
            <a:r>
              <a:rPr lang="es-ES" dirty="0"/>
              <a:t>4. Añadir una afirmación positiva </a:t>
            </a:r>
            <a:r>
              <a:rPr lang="es-ES" dirty="0" smtClean="0"/>
              <a:t>(decir, "mis </a:t>
            </a:r>
            <a:r>
              <a:rPr lang="es-ES" dirty="0"/>
              <a:t>manos trabajan duro, pero </a:t>
            </a:r>
            <a:r>
              <a:rPr lang="es-ES" dirty="0" smtClean="0"/>
              <a:t>pueden </a:t>
            </a:r>
            <a:r>
              <a:rPr lang="es-ES" dirty="0"/>
              <a:t>mostrar amor y afecto."</a:t>
            </a:r>
          </a:p>
          <a:p>
            <a:pPr marL="0" indent="0">
              <a:buNone/>
            </a:pP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28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Stretch  When You Feel Tense</a:t>
            </a:r>
            <a:br>
              <a:rPr lang="en-US" sz="4000" dirty="0" smtClean="0"/>
            </a:br>
            <a:r>
              <a:rPr lang="es-ES" sz="4000" dirty="0"/>
              <a:t>Cuando </a:t>
            </a:r>
            <a:r>
              <a:rPr lang="es-ES" sz="4000" dirty="0" smtClean="0"/>
              <a:t>se sienta tenso, estírese</a:t>
            </a:r>
            <a:r>
              <a:rPr lang="es-ES" dirty="0"/>
              <a:t/>
            </a:r>
            <a:br>
              <a:rPr lang="es-ES" dirty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1. Stand.</a:t>
            </a:r>
          </a:p>
          <a:p>
            <a:r>
              <a:rPr lang="en-US" dirty="0" smtClean="0"/>
              <a:t>2. Raise your arms</a:t>
            </a:r>
          </a:p>
          <a:p>
            <a:r>
              <a:rPr lang="en-US" dirty="0" smtClean="0"/>
              <a:t>3. Try to touch the ceiling.</a:t>
            </a:r>
          </a:p>
          <a:p>
            <a:r>
              <a:rPr lang="en-US" dirty="0" smtClean="0"/>
              <a:t>4. Count to 5, relax, stretch again.  Repeat 5 times.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1. Póngase de pie.</a:t>
            </a:r>
            <a:endParaRPr lang="es-ES" dirty="0"/>
          </a:p>
          <a:p>
            <a:r>
              <a:rPr lang="es-ES" dirty="0"/>
              <a:t>2. Levante los </a:t>
            </a:r>
            <a:r>
              <a:rPr lang="es-ES" dirty="0" smtClean="0"/>
              <a:t>brazos.</a:t>
            </a:r>
            <a:endParaRPr lang="es-ES" dirty="0"/>
          </a:p>
          <a:p>
            <a:r>
              <a:rPr lang="es-ES" dirty="0"/>
              <a:t>3. Trate de tocar el techo.</a:t>
            </a:r>
          </a:p>
          <a:p>
            <a:r>
              <a:rPr lang="es-ES" dirty="0"/>
              <a:t>4. </a:t>
            </a:r>
            <a:r>
              <a:rPr lang="es-ES" dirty="0" smtClean="0"/>
              <a:t>Cuente </a:t>
            </a:r>
            <a:r>
              <a:rPr lang="es-ES" dirty="0"/>
              <a:t>hasta 5, relajar, estirar otra vez. Repita 5 </a:t>
            </a:r>
            <a:r>
              <a:rPr lang="es-ES" dirty="0" smtClean="0"/>
              <a:t>veces.</a:t>
            </a:r>
            <a:endParaRPr lang="es-ES" dirty="0"/>
          </a:p>
          <a:p>
            <a:pPr marL="0" indent="0">
              <a:buNone/>
            </a:pPr>
            <a:r>
              <a:rPr lang="es-ES" dirty="0"/>
              <a:t/>
            </a:r>
            <a:br>
              <a:rPr lang="es-E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83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 break</a:t>
            </a:r>
            <a:r>
              <a:rPr lang="en-US" dirty="0"/>
              <a:t> </a:t>
            </a:r>
            <a:r>
              <a:rPr lang="en-US" dirty="0" smtClean="0"/>
              <a:t>/ Tome un </a:t>
            </a:r>
            <a:r>
              <a:rPr lang="en-US" dirty="0" err="1" smtClean="0"/>
              <a:t>descanso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Go outside if the weather is fine.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Salga al aire libre si </a:t>
            </a:r>
            <a:r>
              <a:rPr lang="es-ES" dirty="0"/>
              <a:t>el clima está </a:t>
            </a:r>
            <a:r>
              <a:rPr lang="es-ES" dirty="0" smtClean="0"/>
              <a:t>bien.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389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/>
            </a:r>
            <a:br>
              <a:rPr lang="es-ES" dirty="0"/>
            </a:br>
            <a:r>
              <a:rPr lang="en-US" sz="3600" dirty="0"/>
              <a:t>Stress comes from all directions—  even from good  things.</a:t>
            </a:r>
            <a:br>
              <a:rPr lang="en-US" sz="3600" dirty="0"/>
            </a:br>
            <a:r>
              <a:rPr lang="es-ES" sz="3600" dirty="0" smtClean="0"/>
              <a:t>El estrés proviene de todas </a:t>
            </a:r>
            <a:r>
              <a:rPr lang="es-ES" sz="3600" dirty="0"/>
              <a:t>direcciones, incluso de las </a:t>
            </a:r>
            <a:r>
              <a:rPr lang="es-ES" sz="3600" dirty="0" smtClean="0"/>
              <a:t>situaciones positivas.</a:t>
            </a:r>
            <a:endParaRPr lang="en-US" sz="3600" dirty="0"/>
          </a:p>
        </p:txBody>
      </p:sp>
      <p:pic>
        <p:nvPicPr>
          <p:cNvPr id="1026" name="Picture 2" descr="C:\Users\Victoria\AppData\Local\Microsoft\Windows\Temporary Internet Files\Content.IE5\1MBSWF1J\MP900409625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04716"/>
            <a:ext cx="1981200" cy="269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ictoria\AppData\Local\Microsoft\Windows\Temporary Internet Files\Content.IE5\TW1SPU9F\MP90044028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54429"/>
            <a:ext cx="2209800" cy="266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ictoria\AppData\Local\Microsoft\Windows\Temporary Internet Files\Content.IE5\1KZ901A5\MP90040216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408" y="4897804"/>
            <a:ext cx="3292375" cy="176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ictoria\AppData\Local\Microsoft\Windows\Temporary Internet Files\Content.IE5\1MBSWF1J\MP90044249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182" y="2165708"/>
            <a:ext cx="2263564" cy="219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444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Walk outside and get fresh air.</a:t>
            </a:r>
            <a:br>
              <a:rPr lang="en-US" dirty="0" smtClean="0"/>
            </a:br>
            <a:r>
              <a:rPr lang="es-ES" dirty="0"/>
              <a:t>Salir a tomar aire </a:t>
            </a:r>
            <a:r>
              <a:rPr lang="es-ES" dirty="0" smtClean="0"/>
              <a:t>fresco.</a:t>
            </a:r>
            <a:r>
              <a:rPr lang="es-ES" dirty="0"/>
              <a:t/>
            </a:r>
            <a:br>
              <a:rPr lang="es-ES" dirty="0"/>
            </a:br>
            <a:endParaRPr lang="en-US" dirty="0"/>
          </a:p>
        </p:txBody>
      </p:sp>
      <p:pic>
        <p:nvPicPr>
          <p:cNvPr id="13315" name="Picture 3" descr="C:\Users\Victoria\AppData\Local\Microsoft\Windows\Temporary Internet Files\Content.IE5\MIPNE901\MP90040081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369" y="3276600"/>
            <a:ext cx="3914775" cy="313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Victoria\AppData\Local\Microsoft\Windows\Temporary Internet Files\Content.IE5\PBAUMKXI\MP90043876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22966"/>
            <a:ext cx="4595019" cy="307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717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Exercise  / </a:t>
            </a:r>
            <a:r>
              <a:rPr lang="en-US" dirty="0" err="1" smtClean="0"/>
              <a:t>Ejercicio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 minutes of exercise = 12 hours of improved mood</a:t>
            </a:r>
          </a:p>
          <a:p>
            <a:r>
              <a:rPr lang="en-US" dirty="0" smtClean="0"/>
              <a:t>Soccer</a:t>
            </a:r>
          </a:p>
          <a:p>
            <a:r>
              <a:rPr lang="en-US" dirty="0" smtClean="0"/>
              <a:t>Basketball</a:t>
            </a:r>
          </a:p>
          <a:p>
            <a:r>
              <a:rPr lang="en-US" dirty="0" smtClean="0"/>
              <a:t>Walking</a:t>
            </a:r>
          </a:p>
          <a:p>
            <a:r>
              <a:rPr lang="en-US" dirty="0" smtClean="0"/>
              <a:t>Running</a:t>
            </a:r>
          </a:p>
          <a:p>
            <a:r>
              <a:rPr lang="en-US" dirty="0" smtClean="0"/>
              <a:t>Dance</a:t>
            </a:r>
          </a:p>
          <a:p>
            <a:r>
              <a:rPr lang="en-US" dirty="0" smtClean="0"/>
              <a:t>Fish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" dirty="0"/>
              <a:t>20 minutos de ejercicio = 12 horas </a:t>
            </a:r>
            <a:r>
              <a:rPr lang="es-ES" dirty="0" smtClean="0"/>
              <a:t>de mejor </a:t>
            </a:r>
            <a:r>
              <a:rPr lang="es-ES" dirty="0"/>
              <a:t>estado de ánimo </a:t>
            </a:r>
            <a:endParaRPr lang="es-ES" dirty="0" smtClean="0"/>
          </a:p>
          <a:p>
            <a:r>
              <a:rPr lang="es-ES" dirty="0" smtClean="0"/>
              <a:t>Fútbol</a:t>
            </a:r>
            <a:endParaRPr lang="es-ES" dirty="0"/>
          </a:p>
          <a:p>
            <a:r>
              <a:rPr lang="es-ES" dirty="0"/>
              <a:t>Baloncesto</a:t>
            </a:r>
          </a:p>
          <a:p>
            <a:r>
              <a:rPr lang="es-ES" dirty="0"/>
              <a:t>Caminar</a:t>
            </a:r>
          </a:p>
          <a:p>
            <a:r>
              <a:rPr lang="es-ES" dirty="0" smtClean="0"/>
              <a:t>Correr</a:t>
            </a:r>
          </a:p>
          <a:p>
            <a:r>
              <a:rPr lang="es-ES" dirty="0" smtClean="0"/>
              <a:t>Danzar</a:t>
            </a:r>
            <a:endParaRPr lang="es-ES" dirty="0"/>
          </a:p>
          <a:p>
            <a:r>
              <a:rPr lang="en-US" dirty="0" err="1"/>
              <a:t>Ir</a:t>
            </a:r>
            <a:r>
              <a:rPr lang="en-US" dirty="0"/>
              <a:t> de </a:t>
            </a:r>
            <a:r>
              <a:rPr lang="en-US" dirty="0" err="1" smtClean="0"/>
              <a:t>pesca</a:t>
            </a:r>
            <a:r>
              <a:rPr lang="en-U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5370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Make friends</a:t>
            </a:r>
          </a:p>
          <a:p>
            <a:r>
              <a:rPr lang="en-US" dirty="0" smtClean="0"/>
              <a:t>Show interest in others</a:t>
            </a:r>
          </a:p>
          <a:p>
            <a:r>
              <a:rPr lang="en-US" dirty="0" smtClean="0"/>
              <a:t>Ask others questions</a:t>
            </a:r>
          </a:p>
          <a:p>
            <a:r>
              <a:rPr lang="en-US" dirty="0" smtClean="0"/>
              <a:t>If you accidentally offend someone, say, “I’m sorry.”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Hacer amigos</a:t>
            </a:r>
          </a:p>
          <a:p>
            <a:r>
              <a:rPr lang="es-ES" dirty="0"/>
              <a:t>Mostrar interés en otros</a:t>
            </a:r>
          </a:p>
          <a:p>
            <a:r>
              <a:rPr lang="es-ES" dirty="0" smtClean="0"/>
              <a:t>Hacer </a:t>
            </a:r>
            <a:r>
              <a:rPr lang="es-ES" dirty="0"/>
              <a:t>preguntas</a:t>
            </a:r>
          </a:p>
          <a:p>
            <a:r>
              <a:rPr lang="es-ES" dirty="0"/>
              <a:t>Si accidentalmente </a:t>
            </a:r>
            <a:r>
              <a:rPr lang="es-ES" dirty="0" smtClean="0"/>
              <a:t>ofende </a:t>
            </a:r>
            <a:r>
              <a:rPr lang="es-ES" dirty="0"/>
              <a:t>a alguien, </a:t>
            </a:r>
            <a:r>
              <a:rPr lang="es-ES" dirty="0" smtClean="0"/>
              <a:t>decir, </a:t>
            </a:r>
            <a:r>
              <a:rPr lang="es-ES" dirty="0"/>
              <a:t>"lo siento."</a:t>
            </a:r>
          </a:p>
          <a:p>
            <a:pPr marL="0" indent="0">
              <a:buNone/>
            </a:pP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Socialize</a:t>
            </a:r>
            <a:r>
              <a:rPr lang="en-US" dirty="0"/>
              <a:t>: Loneliness = Stress</a:t>
            </a:r>
            <a:br>
              <a:rPr lang="en-US" dirty="0"/>
            </a:br>
            <a:r>
              <a:rPr lang="en-US" dirty="0" err="1"/>
              <a:t>Socializar</a:t>
            </a:r>
            <a:r>
              <a:rPr lang="en-US" dirty="0"/>
              <a:t>: Soledad = </a:t>
            </a:r>
            <a:r>
              <a:rPr lang="en-US" dirty="0" err="1"/>
              <a:t>estrés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6737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Laugh  /  </a:t>
            </a:r>
            <a:r>
              <a:rPr lang="en-US" dirty="0" err="1" smtClean="0"/>
              <a:t>Risa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Watch silly movies or TV</a:t>
            </a:r>
          </a:p>
          <a:p>
            <a:r>
              <a:rPr lang="en-US" dirty="0" smtClean="0"/>
              <a:t>Remember something funny.</a:t>
            </a:r>
          </a:p>
          <a:p>
            <a:r>
              <a:rPr lang="en-US" dirty="0" smtClean="0"/>
              <a:t>Spend time with happy, funny people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Relajarse un rato</a:t>
            </a:r>
          </a:p>
          <a:p>
            <a:r>
              <a:rPr lang="es-ES" dirty="0"/>
              <a:t>Ver películas </a:t>
            </a:r>
            <a:r>
              <a:rPr lang="es-ES" dirty="0" smtClean="0"/>
              <a:t>graciosas </a:t>
            </a:r>
            <a:r>
              <a:rPr lang="es-ES" dirty="0"/>
              <a:t>o </a:t>
            </a:r>
            <a:r>
              <a:rPr lang="es-ES" dirty="0" smtClean="0"/>
              <a:t>TV.</a:t>
            </a:r>
            <a:endParaRPr lang="es-ES" dirty="0"/>
          </a:p>
          <a:p>
            <a:r>
              <a:rPr lang="es-ES" dirty="0"/>
              <a:t>Recuerde algo gracioso.</a:t>
            </a:r>
          </a:p>
          <a:p>
            <a:r>
              <a:rPr lang="es-ES" dirty="0"/>
              <a:t>Pasar tiempo con personas </a:t>
            </a:r>
            <a:r>
              <a:rPr lang="es-ES" dirty="0" smtClean="0"/>
              <a:t>agradables.</a:t>
            </a:r>
            <a:endParaRPr lang="es-ES" dirty="0"/>
          </a:p>
          <a:p>
            <a:endParaRPr lang="en-US" dirty="0"/>
          </a:p>
        </p:txBody>
      </p:sp>
      <p:pic>
        <p:nvPicPr>
          <p:cNvPr id="2050" name="Picture 2" descr="C:\Users\Victoria\AppData\Local\Microsoft\Windows\Temporary Internet Files\Content.IE5\TW1SPU9F\MC90042315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4398963"/>
            <a:ext cx="1827212" cy="182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ictoria\AppData\Local\Microsoft\Windows\Temporary Internet Files\Content.IE5\1KZ901A5\MC90043382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00575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607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Meditate / </a:t>
            </a:r>
            <a:r>
              <a:rPr lang="en-US" dirty="0" err="1" smtClean="0"/>
              <a:t>Meditar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Pray  or</a:t>
            </a:r>
          </a:p>
          <a:p>
            <a:r>
              <a:rPr lang="en-US" dirty="0" smtClean="0"/>
              <a:t>Close eyes and picture a pleasant scene or</a:t>
            </a:r>
          </a:p>
          <a:p>
            <a:r>
              <a:rPr lang="en-US" dirty="0" smtClean="0"/>
              <a:t>Remember a nice place from the past.</a:t>
            </a:r>
          </a:p>
          <a:p>
            <a:r>
              <a:rPr lang="en-US" dirty="0" smtClean="0"/>
              <a:t>Envision a pleasant place for the future</a:t>
            </a:r>
          </a:p>
          <a:p>
            <a:r>
              <a:rPr lang="en-US" dirty="0" smtClean="0"/>
              <a:t>Breathe deeply.</a:t>
            </a:r>
          </a:p>
          <a:p>
            <a:r>
              <a:rPr lang="en-US" dirty="0" smtClean="0"/>
              <a:t>Be quiet.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Rezar o</a:t>
            </a:r>
          </a:p>
          <a:p>
            <a:r>
              <a:rPr lang="es-ES" dirty="0"/>
              <a:t>Cierre los ojos </a:t>
            </a:r>
            <a:r>
              <a:rPr lang="es-ES" dirty="0" smtClean="0"/>
              <a:t>e imagine </a:t>
            </a:r>
            <a:r>
              <a:rPr lang="es-ES" dirty="0"/>
              <a:t>una escena agradable o</a:t>
            </a:r>
          </a:p>
          <a:p>
            <a:r>
              <a:rPr lang="es-ES" dirty="0" smtClean="0"/>
              <a:t>Recuerde </a:t>
            </a:r>
            <a:r>
              <a:rPr lang="es-ES" dirty="0"/>
              <a:t>un lugar agradable </a:t>
            </a:r>
            <a:r>
              <a:rPr lang="es-ES" dirty="0" smtClean="0"/>
              <a:t>del pasado</a:t>
            </a:r>
            <a:r>
              <a:rPr lang="es-ES" dirty="0"/>
              <a:t>.</a:t>
            </a:r>
          </a:p>
          <a:p>
            <a:r>
              <a:rPr lang="es-ES" dirty="0"/>
              <a:t>Imaginar un lugar agradable </a:t>
            </a:r>
            <a:r>
              <a:rPr lang="es-ES" dirty="0" smtClean="0"/>
              <a:t>en </a:t>
            </a:r>
            <a:r>
              <a:rPr lang="es-ES" dirty="0"/>
              <a:t>el futuro</a:t>
            </a:r>
          </a:p>
          <a:p>
            <a:r>
              <a:rPr lang="es-ES" dirty="0"/>
              <a:t>Respira profundamente.</a:t>
            </a:r>
          </a:p>
          <a:p>
            <a:r>
              <a:rPr lang="es-ES" dirty="0" smtClean="0"/>
              <a:t>Mantenerse en silencio.</a:t>
            </a:r>
            <a:endParaRPr lang="es-ES" dirty="0"/>
          </a:p>
          <a:p>
            <a:pPr marL="0" indent="0">
              <a:buNone/>
            </a:pPr>
            <a:r>
              <a:rPr lang="es-ES" dirty="0"/>
              <a:t/>
            </a:r>
            <a:br>
              <a:rPr lang="es-E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9027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Write: List the good and the bad</a:t>
            </a:r>
            <a:br>
              <a:rPr lang="en-US" sz="3600" dirty="0" smtClean="0"/>
            </a:br>
            <a:r>
              <a:rPr lang="en-US" sz="3600" dirty="0" smtClean="0"/>
              <a:t>Esc</a:t>
            </a:r>
            <a:r>
              <a:rPr lang="es-ES" sz="3600" dirty="0" err="1" smtClean="0"/>
              <a:t>ribir</a:t>
            </a:r>
            <a:r>
              <a:rPr lang="es-ES" sz="3600" dirty="0" smtClean="0"/>
              <a:t>: </a:t>
            </a:r>
            <a:r>
              <a:rPr lang="es-ES" sz="3600" dirty="0"/>
              <a:t>Lista de </a:t>
            </a:r>
            <a:r>
              <a:rPr lang="es-ES" sz="3600" dirty="0" smtClean="0"/>
              <a:t>lo bueno </a:t>
            </a:r>
            <a:r>
              <a:rPr lang="es-ES" sz="3600" dirty="0"/>
              <a:t>y </a:t>
            </a:r>
            <a:r>
              <a:rPr lang="es-ES" sz="3600" dirty="0" smtClean="0"/>
              <a:t>lo malo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659" y="2286000"/>
            <a:ext cx="7533142" cy="431723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70655"/>
            <a:ext cx="4265562" cy="4668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3342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Look at Your List  / Mire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/>
              <a:t>lista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If your list of bad is longer than your list of good, tell yourself you have courage and </a:t>
            </a:r>
            <a:r>
              <a:rPr lang="en-US" dirty="0" err="1" smtClean="0"/>
              <a:t>perserverance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Si su lista de </a:t>
            </a:r>
            <a:r>
              <a:rPr lang="es-ES" dirty="0" smtClean="0"/>
              <a:t>lo negativo </a:t>
            </a:r>
            <a:r>
              <a:rPr lang="es-ES" dirty="0"/>
              <a:t>es más </a:t>
            </a:r>
            <a:r>
              <a:rPr lang="es-ES" dirty="0" smtClean="0"/>
              <a:t>larga </a:t>
            </a:r>
            <a:r>
              <a:rPr lang="es-ES" dirty="0"/>
              <a:t>que su lista de </a:t>
            </a:r>
            <a:r>
              <a:rPr lang="es-ES" dirty="0" smtClean="0"/>
              <a:t>lo positivo, dígase: tu tienes </a:t>
            </a:r>
            <a:r>
              <a:rPr lang="es-ES" dirty="0"/>
              <a:t>coraje y </a:t>
            </a:r>
            <a:r>
              <a:rPr lang="es-ES" dirty="0" smtClean="0"/>
              <a:t>perseverancia.</a:t>
            </a:r>
            <a:endParaRPr lang="es-E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041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Ask</a:t>
            </a:r>
            <a:r>
              <a:rPr lang="en-US" dirty="0" smtClean="0"/>
              <a:t> for Help!!  /  </a:t>
            </a:r>
            <a:r>
              <a:rPr lang="en-US" dirty="0" err="1" smtClean="0"/>
              <a:t>Pedir</a:t>
            </a:r>
            <a:r>
              <a:rPr lang="en-US" dirty="0" smtClean="0"/>
              <a:t> </a:t>
            </a:r>
            <a:r>
              <a:rPr lang="en-US" dirty="0" err="1"/>
              <a:t>ayuda</a:t>
            </a:r>
            <a:r>
              <a:rPr lang="en-US" dirty="0"/>
              <a:t>!!</a:t>
            </a:r>
            <a:br>
              <a:rPr lang="en-US" dirty="0"/>
            </a:br>
            <a:endParaRPr lang="en-US" dirty="0"/>
          </a:p>
        </p:txBody>
      </p:sp>
      <p:pic>
        <p:nvPicPr>
          <p:cNvPr id="10246" name="Picture 6" descr="C:\Users\Victoria\AppData\Local\Microsoft\Windows\Temporary Internet Files\Content.IE5\QOI5A0U0\MC90007085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81128"/>
            <a:ext cx="5105399" cy="617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7020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Victoria\AppData\Local\Microsoft\Windows\Temporary Internet Files\Content.IE5\MIPNE901\MC9000787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3352800" cy="496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3678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to Get Help:  Just Ask!</a:t>
            </a:r>
            <a:br>
              <a:rPr lang="en-US" dirty="0" smtClean="0"/>
            </a:b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obtener</a:t>
            </a:r>
            <a:r>
              <a:rPr lang="en-US" dirty="0"/>
              <a:t> </a:t>
            </a:r>
            <a:r>
              <a:rPr lang="en-US" dirty="0" err="1"/>
              <a:t>ayuda</a:t>
            </a:r>
            <a:r>
              <a:rPr lang="en-US" dirty="0"/>
              <a:t>: </a:t>
            </a:r>
            <a:r>
              <a:rPr lang="en-US" dirty="0" err="1"/>
              <a:t>pregunta</a:t>
            </a:r>
            <a:r>
              <a:rPr lang="en-US" dirty="0"/>
              <a:t>!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1.  Talk to your doctor.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2.  See the El Sol Health Coordinator,  </a:t>
            </a:r>
            <a:r>
              <a:rPr lang="en-US" dirty="0" err="1" smtClean="0"/>
              <a:t>Betzy</a:t>
            </a:r>
            <a:r>
              <a:rPr lang="en-US" dirty="0" smtClean="0"/>
              <a:t> </a:t>
            </a:r>
            <a:r>
              <a:rPr lang="en-US" dirty="0" err="1" smtClean="0"/>
              <a:t>Rega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3.  Join “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Escucho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1. </a:t>
            </a:r>
            <a:r>
              <a:rPr lang="es-ES" dirty="0"/>
              <a:t>Hable con su médico.</a:t>
            </a:r>
          </a:p>
          <a:p>
            <a:pPr marL="0" indent="0">
              <a:buNone/>
            </a:pPr>
            <a:r>
              <a:rPr lang="es-ES" dirty="0"/>
              <a:t/>
            </a:r>
            <a:br>
              <a:rPr lang="es-ES" dirty="0"/>
            </a:br>
            <a:r>
              <a:rPr lang="es-ES" dirty="0"/>
              <a:t>2. </a:t>
            </a:r>
            <a:r>
              <a:rPr lang="es-ES" dirty="0" smtClean="0"/>
              <a:t>Ver a </a:t>
            </a:r>
            <a:r>
              <a:rPr lang="es-ES" dirty="0" err="1" smtClean="0"/>
              <a:t>Betzy</a:t>
            </a:r>
            <a:r>
              <a:rPr lang="es-ES" dirty="0" smtClean="0"/>
              <a:t> </a:t>
            </a:r>
            <a:r>
              <a:rPr lang="es-ES" dirty="0" err="1" smtClean="0"/>
              <a:t>Rega</a:t>
            </a:r>
            <a:r>
              <a:rPr lang="es-ES" dirty="0" smtClean="0"/>
              <a:t>, Coordinadora de </a:t>
            </a:r>
            <a:r>
              <a:rPr lang="es-ES" dirty="0"/>
              <a:t>salud de El </a:t>
            </a:r>
            <a:r>
              <a:rPr lang="es-ES" dirty="0" smtClean="0"/>
              <a:t>Sol.</a:t>
            </a:r>
            <a:endParaRPr lang="es-ES" dirty="0"/>
          </a:p>
          <a:p>
            <a:pPr marL="0" indent="0">
              <a:buNone/>
            </a:pPr>
            <a:r>
              <a:rPr lang="es-ES" dirty="0"/>
              <a:t/>
            </a:r>
            <a:br>
              <a:rPr lang="es-ES" dirty="0"/>
            </a:br>
            <a:r>
              <a:rPr lang="es-ES" dirty="0"/>
              <a:t>3. </a:t>
            </a:r>
            <a:r>
              <a:rPr lang="es-ES" dirty="0" smtClean="0"/>
              <a:t>Únase a </a:t>
            </a:r>
            <a:r>
              <a:rPr lang="es-ES" dirty="0"/>
              <a:t>"Te Escucho".</a:t>
            </a:r>
          </a:p>
          <a:p>
            <a:pPr marL="0" indent="0">
              <a:buNone/>
            </a:pPr>
            <a:r>
              <a:rPr lang="es-ES" dirty="0"/>
              <a:t/>
            </a:r>
            <a:br>
              <a:rPr lang="es-E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333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Victoria\AppData\Local\Microsoft\Windows\Temporary Internet Files\Content.IE5\TW1SPU9F\MP9004222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599"/>
            <a:ext cx="3688321" cy="254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Victoria\AppData\Local\Microsoft\Windows\Temporary Internet Files\Content.IE5\XMC93A97\MC90029973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329" y="588169"/>
            <a:ext cx="1816100" cy="1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Victoria\AppData\Local\Microsoft\Windows\Temporary Internet Files\Content.IE5\1MBSWF1J\MP900448464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010" y="2667000"/>
            <a:ext cx="2462741" cy="369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Victoria\AppData\Local\Microsoft\Windows\Temporary Internet Files\Content.IE5\1MBSWF1J\MC90036766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801" y="2420144"/>
            <a:ext cx="2388791" cy="220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Victoria\AppData\Local\Microsoft\Windows\Temporary Internet Files\Content.IE5\XMC93A97\MC90007862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0640"/>
            <a:ext cx="2365054" cy="245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718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Thank you—we care about you!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0" y="4495800"/>
            <a:ext cx="7046912" cy="1905000"/>
          </a:xfrm>
        </p:spPr>
        <p:txBody>
          <a:bodyPr/>
          <a:lstStyle/>
          <a:p>
            <a:r>
              <a:rPr lang="pt-BR" sz="2800" b="1" dirty="0" smtClean="0"/>
              <a:t>Gracias, nos preocupamos por ti!</a:t>
            </a:r>
          </a:p>
          <a:p>
            <a:endParaRPr lang="en-US" dirty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1731"/>
            <a:ext cx="3581400" cy="4871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187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59162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</a:rPr>
              <a:t>Problems can be big or small.</a:t>
            </a:r>
            <a:br>
              <a:rPr lang="en-US" sz="5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5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5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ES" sz="5400" dirty="0">
                <a:solidFill>
                  <a:schemeClr val="accent6">
                    <a:lumMod val="50000"/>
                  </a:schemeClr>
                </a:solidFill>
              </a:rPr>
              <a:t>Los problemas pueden ser grandes o </a:t>
            </a:r>
            <a:r>
              <a:rPr lang="es-ES" sz="5400" dirty="0" smtClean="0">
                <a:solidFill>
                  <a:schemeClr val="accent6">
                    <a:lumMod val="50000"/>
                  </a:schemeClr>
                </a:solidFill>
              </a:rPr>
              <a:t>pequeños.</a:t>
            </a:r>
            <a:r>
              <a:rPr lang="es-ES" sz="5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s-ES" sz="5400" dirty="0">
                <a:solidFill>
                  <a:schemeClr val="accent6">
                    <a:lumMod val="50000"/>
                  </a:schemeClr>
                </a:solidFill>
              </a:rPr>
            </a:br>
            <a:endParaRPr lang="en-US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216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Going to a new country</a:t>
            </a:r>
            <a:br>
              <a:rPr lang="en-US" dirty="0" smtClean="0"/>
            </a:br>
            <a:r>
              <a:rPr lang="es-ES" dirty="0"/>
              <a:t>Ir a un país nuevo</a:t>
            </a:r>
            <a:br>
              <a:rPr lang="es-ES" dirty="0"/>
            </a:br>
            <a:endParaRPr lang="en-US" dirty="0"/>
          </a:p>
        </p:txBody>
      </p:sp>
      <p:pic>
        <p:nvPicPr>
          <p:cNvPr id="5128" name="Picture 8" descr="C:\Users\Victoria\AppData\Local\Microsoft\Windows\Temporary Internet Files\Content.IE5\XMC93A97\MC9004336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7" y="1295400"/>
            <a:ext cx="3504743" cy="238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Victoria\AppData\Local\Microsoft\Windows\Temporary Internet Files\Content.IE5\TW1SPU9F\MC90038353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86581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Victoria\AppData\Local\Microsoft\Windows\Temporary Internet Files\Content.IE5\1MBSWF1J\MC90016180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25" y="1936750"/>
            <a:ext cx="4092575" cy="282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240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ts1.mm.bing.net/th?id=H.4967766562702716&amp;w=269&amp;h=185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9364"/>
            <a:ext cx="8001000" cy="464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05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Victoria\AppData\Local\Microsoft\Windows\Temporary Internet Files\Content.IE5\1MBSWF1J\MP900185047[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85800"/>
            <a:ext cx="5175250" cy="556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331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Victoria\AppData\Local\Microsoft\Windows\Temporary Internet Files\Content.IE5\TW1SPU9F\MP900442197[1]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43434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Victoria\AppData\Local\Microsoft\Windows\Temporary Internet Files\Content.IE5\XMC93A97\MP90034142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3219450" cy="451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302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</TotalTime>
  <Words>636</Words>
  <Application>Microsoft Office PowerPoint</Application>
  <PresentationFormat>On-screen Show (4:3)</PresentationFormat>
  <Paragraphs>131</Paragraphs>
  <Slides>40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COPING WITH STRESS Manejando el estrés </vt:lpstr>
      <vt:lpstr>Photos and illustrations from Microsoft Clip Art</vt:lpstr>
      <vt:lpstr> Stress comes from all directions—  even from good  things. El estrés proviene de todas direcciones, incluso de las situaciones positivas.</vt:lpstr>
      <vt:lpstr>PowerPoint Presentation</vt:lpstr>
      <vt:lpstr>   Problems can be big or small.  Los problemas pueden ser grandes o pequeños. </vt:lpstr>
      <vt:lpstr>Going to a new country Ir a un país nuevo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Loneliness / Soledad</vt:lpstr>
      <vt:lpstr>PowerPoint Presentation</vt:lpstr>
      <vt:lpstr>PowerPoint Presentation</vt:lpstr>
      <vt:lpstr>         TOO MUCH STRESS MAKES US PHYSICALLY ILL!  DEMASIADO ESTRÉS NOS ENFERMA FÍSICAMENTE! </vt:lpstr>
      <vt:lpstr> Trouble Sleeping Problemas para dormir </vt:lpstr>
      <vt:lpstr> High Blood Pressure Presión arterial alta </vt:lpstr>
      <vt:lpstr> Stomach Problems, Ulcers Problemas estomacales, úlceras </vt:lpstr>
      <vt:lpstr>Nervousness, Confusion, Poor Judgment Nerviosismo, confusión, falta de juicio </vt:lpstr>
      <vt:lpstr>Chronic stress reduces the immune system—this makes us more likely to become ill.</vt:lpstr>
      <vt:lpstr> Smoking, drinking, drugs, gambling and overeating make it worse!  Fumar, beber, drogas, apuestas y  comer en exceso lo empeoran. </vt:lpstr>
      <vt:lpstr> EVERYONE HAS STRESS. LET’S LEARN SOME WAYS  TO DEAL WITH IT.  TODOS TENEMOS ESTRÉS. VAMOS A APRENDER ALGUNAS MANERAS DE LIDIAR CON ESO.   </vt:lpstr>
      <vt:lpstr>    BREATHING:  your mind can control the way  you breathe and MINDFUL  help you relax.          RESPIRACIÓN: su mente puede controlar  la forma de respirar y ayudarle a relajarse.    </vt:lpstr>
      <vt:lpstr>Relaxing Breathing</vt:lpstr>
      <vt:lpstr>  Do Something Nice for yourself:  Hand Massage Hacer algo bueno para si mismo: masaje de mano  </vt:lpstr>
      <vt:lpstr>Stretch  When You Feel Tense Cuando se sienta tenso, estírese </vt:lpstr>
      <vt:lpstr>Take a break / Tome un descanso</vt:lpstr>
      <vt:lpstr> Walk outside and get fresh air. Salir a tomar aire fresco. </vt:lpstr>
      <vt:lpstr>Exercise  / Ejercicio </vt:lpstr>
      <vt:lpstr> Socialize: Loneliness = Stress Socializar: Soledad = estrés </vt:lpstr>
      <vt:lpstr>Laugh  /  Risa</vt:lpstr>
      <vt:lpstr>Meditate / Meditar</vt:lpstr>
      <vt:lpstr> Write: List the good and the bad Escribir: Lista de lo bueno y lo malo</vt:lpstr>
      <vt:lpstr>Look at Your List  / Mire su lista </vt:lpstr>
      <vt:lpstr>Ask for Help!!  /  Pedir ayuda!! </vt:lpstr>
      <vt:lpstr>PowerPoint Presentation</vt:lpstr>
      <vt:lpstr> How to Get Help:  Just Ask! Cómo obtener ayuda: pregunta! </vt:lpstr>
      <vt:lpstr>  Thank you—we care about you!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COPING WITH STRESS</dc:title>
  <dc:creator>Victoria</dc:creator>
  <cp:lastModifiedBy>Victoria</cp:lastModifiedBy>
  <cp:revision>38</cp:revision>
  <dcterms:created xsi:type="dcterms:W3CDTF">2014-02-11T19:45:03Z</dcterms:created>
  <dcterms:modified xsi:type="dcterms:W3CDTF">2014-03-13T10:55:25Z</dcterms:modified>
</cp:coreProperties>
</file>